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7de979dfe3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7de979dfe3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de979dfe3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de979dfe3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de979dfe3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de979dfe3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de979dfe3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de979dfe3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782ebaf6573ab8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782ebaf6573ab8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782ebaf6573ab8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782ebaf6573ab8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5d8e73fa3a041b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5d8e73fa3a041b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5d8e73fa3a041b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5d8e73fa3a041b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Mälumäng NR5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11500" y="69700"/>
            <a:ext cx="8224800" cy="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Ajalugu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11600" y="836200"/>
            <a:ext cx="8224800" cy="43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sõja käigus toimus Narva lahing? Põhjasõja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1632 aastal avati Tartu Ülikool. Mis keeles toimus seal õppetöö? Ladina keeles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Milline linn sai 1901. aastal endale esimese eestlasest linnapea? Kas Võru, Viljandi või Valga? Valga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12. märtsil 1964 avati Eestis üks kino kus oli kokku 1015 istekohta. Mis kino? Kosmos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0" y="0"/>
            <a:ext cx="83364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Teadus ja Tehnika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0" y="738900"/>
            <a:ext cx="8336400" cy="44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Aastal 1976 laskus Marsi pinnale esimene kosmoseaparaat, mis täitis oma missiooni edukalt ning püstitas Marsil viibimise rekordi (2307 päeva). Mis on selle kosmoseaparaadi nimi?  Viking-1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Samuel Colt leiutas aastal 1835 midagi, mis muutis kogu sõjandust mitmeks aastaks. Mille ta leiutas?  Revolver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1867 aastal esitas Alfred Nobel patenditaotluse. Millele? Kas dünamiidile, pesumasinale või revolvrile?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USA-s asub maailma pikim maanteevõrk, mis ulatub Alaskast Tsiilini. Mis on selle maantee nimi? Pan-Ameerika maantee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0" y="0"/>
            <a:ext cx="8336400" cy="80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Muusika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0" y="808500"/>
            <a:ext cx="8336400" cy="43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t" sz="1800">
                <a:solidFill>
                  <a:srgbClr val="FFFFFF"/>
                </a:solidFill>
              </a:rPr>
              <a:t>Mis on laulu nimi ja kes on esitaja? Mojito ja esitaja smilers</a:t>
            </a:r>
            <a:endParaRPr sz="1800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t" sz="1800">
                <a:solidFill>
                  <a:srgbClr val="FFFFFF"/>
                </a:solidFill>
              </a:rPr>
              <a:t>Mis on laulu nimi ja kes on esitaja? Shape of you ja esitaja Ed Sheeran</a:t>
            </a:r>
            <a:endParaRPr sz="1800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t" sz="1800">
                <a:solidFill>
                  <a:srgbClr val="FFFFFF"/>
                </a:solidFill>
              </a:rPr>
              <a:t>Mis on laulu nimi ja kes on esitaja? Nädalalõpp ja esitaja Koit Toome</a:t>
            </a:r>
            <a:endParaRPr sz="1800">
              <a:solidFill>
                <a:srgbClr val="FFFF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AutoNum type="arabicPeriod"/>
            </a:pPr>
            <a:r>
              <a:rPr lang="et" sz="1800">
                <a:solidFill>
                  <a:srgbClr val="FFFFFF"/>
                </a:solidFill>
              </a:rPr>
              <a:t>Mis on laulu nimi ja kes on esitaja? Counting Stars ja esitaja OneRepublic</a:t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0" y="0"/>
            <a:ext cx="8336400" cy="91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Eesti Vabariik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201964" y="913800"/>
            <a:ext cx="8336400" cy="422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on selle tänava nimi ,kus allkirjastati 2. veebruaril 1920 rahuleping Venemaaga? Vanemuise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23. veebruaril 1918 loeti esmakordselt ette Eesti iseseisvusmanifest. Kus? Pärnus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Nimetage kõik Eesti presidendid (õiges järjekorras) v: </a:t>
            </a:r>
            <a:r>
              <a:rPr lang="et" sz="1800"/>
              <a:t>Konstantin Päts, Lennart Meri, Arnold Rüütel,Toomas Henrik Ilves ja Kersti Kaljulaid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Mitu isamaakõnet on pidanud Carl Robert Jakobson? Kas 2, 3 või 4 kõnet? 3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0" y="0"/>
            <a:ext cx="7038900" cy="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Varia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0" y="907800"/>
            <a:ext cx="9144000" cy="423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on maailmas enimlevinud kolmesõnaline väljend/lause? V:Made in China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on lühendi NATO täispikk nimetus? V:North Atlantic Treaty Organisation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Mida pidid kõik Põhja-Korea õpetajad 1990ndatel oskama (peale põhiaine), et saada õpetajaks? V: Akordionit mängida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Pluuto on 1930. aastal avastatud viie kaaslasega taevakeha Päikesesüsteemis. Alates avastamisest kuni 2006. aastani nimetati teda planeediks. Miks ei peeta teda enam planeediks? V: Pluuto ei vasta planeedile esitatud kriteeeriumitele (Ta on väiksem kui taevakehad mis ta ümber  ringlevad)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-11" y="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Sport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0" y="914100"/>
            <a:ext cx="9144000" cy="42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Mitu km jookseb keskmine jalgpallur ühe matši jooksul (v.a väravavaht)? 13 (+/-1)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Kui kiiresti võib lennata golfipall? (+/-15) V: 275km/h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Millise suure saavutusega said hakkama Eesti laskesuusatajad Oja ja Zahkna jaanuari lõpus? Saavutasid laskesuusatamisel mk etappil Sloveenias paarissegateates 2.koha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Kuidas läks Ott Tänakul hooaja esimene sõit? V: Sõitis kraavi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-8" y="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Geograafia</a:t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-12" y="91410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nime kannab väike piirkond lõuna-Ameerikas, mis kuulub Prantsusmaale ning kasutab ka Prantsuse trikoloori oma rahvuslipuna? V: Prantsuse Gujaana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on Tori põrgu? (asub Pärnumaal) V: koobas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riike läbib põhjapolaarjoon? Nimeta vähemalt neli V: Norra, Rootsi, Soome, Venemaa, USA(alaska), Kanada, Gröönimaa, Island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Millised Eesti kõrgustikud ulatuvad ka Läti territooriumile? V: Sakala kõrgustik, Haanja kõrgustik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0" y="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Estica</a:t>
            </a:r>
            <a:endParaRPr/>
          </a:p>
        </p:txBody>
      </p:sp>
      <p:sp>
        <p:nvSpPr>
          <p:cNvPr id="183" name="Google Shape;183;p21"/>
          <p:cNvSpPr txBox="1"/>
          <p:nvPr>
            <p:ph idx="1" type="body"/>
          </p:nvPr>
        </p:nvSpPr>
        <p:spPr>
          <a:xfrm>
            <a:off x="0" y="91410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Millise Eesti linna nimi tähendab rootsi keeles 11? V: Elva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Eesti keelde on tulnud paljudest keeltest sõnu, Poola keelest on tulnud ainult üks. Milline? Vuntsid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on Eesti vanim ettevõte, mis avati 1422 aastal? V: Raeapteek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t" sz="1800"/>
              <a:t>Mis aastal uppus parvlaev Estonia? V: 1994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